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5" r:id="rId17"/>
    <p:sldId id="270" r:id="rId18"/>
    <p:sldId id="271" r:id="rId19"/>
    <p:sldId id="272" r:id="rId20"/>
    <p:sldId id="273" r:id="rId21"/>
    <p:sldId id="274" r:id="rId22"/>
  </p:sldIdLst>
  <p:sldSz cx="12192000" cy="6858000"/>
  <p:notesSz cx="7772400" cy="10058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24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692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692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7" name="Picture 36"/>
          <p:cNvPicPr/>
          <p:nvPr/>
        </p:nvPicPr>
        <p:blipFill>
          <a:blip r:embed="rId2"/>
          <a:stretch/>
        </p:blipFill>
        <p:spPr>
          <a:xfrm>
            <a:off x="3603240" y="1604160"/>
            <a:ext cx="4984200" cy="3976920"/>
          </a:xfrm>
          <a:prstGeom prst="rect">
            <a:avLst/>
          </a:prstGeom>
          <a:ln>
            <a:noFill/>
          </a:ln>
        </p:spPr>
      </p:pic>
      <p:pic>
        <p:nvPicPr>
          <p:cNvPr id="38" name="Picture 37"/>
          <p:cNvPicPr/>
          <p:nvPr/>
        </p:nvPicPr>
        <p:blipFill>
          <a:blip r:embed="rId2"/>
          <a:stretch/>
        </p:blipFill>
        <p:spPr>
          <a:xfrm>
            <a:off x="3603240" y="1604160"/>
            <a:ext cx="4984200" cy="3976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69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692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692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692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692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69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692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0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692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692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4" name="Picture 73"/>
          <p:cNvPicPr/>
          <p:nvPr/>
        </p:nvPicPr>
        <p:blipFill>
          <a:blip r:embed="rId2"/>
          <a:stretch/>
        </p:blipFill>
        <p:spPr>
          <a:xfrm>
            <a:off x="3603240" y="1604160"/>
            <a:ext cx="4984200" cy="3976920"/>
          </a:xfrm>
          <a:prstGeom prst="rect">
            <a:avLst/>
          </a:prstGeom>
          <a:ln>
            <a:noFill/>
          </a:ln>
        </p:spPr>
      </p:pic>
      <p:pic>
        <p:nvPicPr>
          <p:cNvPr id="75" name="Picture 74"/>
          <p:cNvPicPr/>
          <p:nvPr/>
        </p:nvPicPr>
        <p:blipFill>
          <a:blip r:embed="rId2"/>
          <a:stretch/>
        </p:blipFill>
        <p:spPr>
          <a:xfrm>
            <a:off x="3603240" y="1604160"/>
            <a:ext cx="4984200" cy="3976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692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692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692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692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692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D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stomShape 1" hidden="1"/>
          <p:cNvSpPr/>
          <p:nvPr/>
        </p:nvSpPr>
        <p:spPr>
          <a:xfrm>
            <a:off x="478080" y="360"/>
            <a:ext cx="227880" cy="68572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" name="CustomShape 2"/>
          <p:cNvSpPr/>
          <p:nvPr/>
        </p:nvSpPr>
        <p:spPr>
          <a:xfrm>
            <a:off x="8151840" y="1685520"/>
            <a:ext cx="3274200" cy="4407840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CustomShape 3"/>
          <p:cNvSpPr/>
          <p:nvPr/>
        </p:nvSpPr>
        <p:spPr>
          <a:xfrm flipH="1" flipV="1">
            <a:off x="752040" y="743760"/>
            <a:ext cx="3274920" cy="4407840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0480" cy="14853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692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D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CustomShape 1"/>
          <p:cNvSpPr/>
          <p:nvPr/>
        </p:nvSpPr>
        <p:spPr>
          <a:xfrm>
            <a:off x="478080" y="360"/>
            <a:ext cx="227880" cy="68572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GB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</a:p>
        </p:txBody>
      </p:sp>
      <p:sp>
        <p:nvSpPr>
          <p:cNvPr id="41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692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2" Type="http://schemas.openxmlformats.org/officeDocument/2006/relationships/image" Target="../media/image3.ti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t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"/><Relationship Id="rId2" Type="http://schemas.openxmlformats.org/officeDocument/2006/relationships/image" Target="../media/image6.ti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ti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"/><Relationship Id="rId2" Type="http://schemas.openxmlformats.org/officeDocument/2006/relationships/image" Target="../media/image9.ti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.ti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CustomShape 1"/>
          <p:cNvSpPr/>
          <p:nvPr/>
        </p:nvSpPr>
        <p:spPr>
          <a:xfrm>
            <a:off x="6552000" y="3088440"/>
            <a:ext cx="3743640" cy="943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GB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Franklin Gothic Book"/>
                <a:ea typeface="DejaVu Sans"/>
              </a:rPr>
              <a:t>Session 1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GB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Franklin Gothic Book"/>
                <a:ea typeface="DejaVu Sans"/>
              </a:rPr>
              <a:t>29 September 2018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7" name="Picture 76"/>
          <p:cNvPicPr/>
          <p:nvPr/>
        </p:nvPicPr>
        <p:blipFill>
          <a:blip r:embed="rId2"/>
          <a:stretch/>
        </p:blipFill>
        <p:spPr>
          <a:xfrm>
            <a:off x="2059920" y="1296000"/>
            <a:ext cx="4203720" cy="4247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CustomShape 1"/>
          <p:cNvSpPr/>
          <p:nvPr/>
        </p:nvSpPr>
        <p:spPr>
          <a:xfrm>
            <a:off x="1371600" y="685800"/>
            <a:ext cx="9600480" cy="1485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89000"/>
              </a:lnSpc>
            </a:pPr>
            <a:r>
              <a:rPr lang="en-GB" sz="4400" b="0" strike="noStrike" spc="-1">
                <a:solidFill>
                  <a:srgbClr val="191B0E"/>
                </a:solidFill>
                <a:uFill>
                  <a:solidFill>
                    <a:srgbClr val="FFFFFF"/>
                  </a:solidFill>
                </a:uFill>
                <a:latin typeface="Franklin Gothic Book"/>
              </a:rPr>
              <a:t>Other small rules….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0" name="CustomShape 2"/>
          <p:cNvSpPr/>
          <p:nvPr/>
        </p:nvSpPr>
        <p:spPr>
          <a:xfrm>
            <a:off x="1504800" y="1509840"/>
            <a:ext cx="7117560" cy="1917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571680" indent="-5709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4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Franklin Gothic Book"/>
                <a:ea typeface="DejaVu Sans"/>
              </a:rPr>
              <a:t>No open drink containers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71680" indent="-5709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4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Franklin Gothic Book"/>
                <a:ea typeface="DejaVu Sans"/>
              </a:rPr>
              <a:t>Watch the wires!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CustomShape 1"/>
          <p:cNvSpPr/>
          <p:nvPr/>
        </p:nvSpPr>
        <p:spPr>
          <a:xfrm>
            <a:off x="1371600" y="685800"/>
            <a:ext cx="9600480" cy="1485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89000"/>
              </a:lnSpc>
            </a:pPr>
            <a:r>
              <a:rPr lang="en-GB" sz="4400" b="0" strike="noStrike" spc="-1">
                <a:solidFill>
                  <a:srgbClr val="191B0E"/>
                </a:solidFill>
                <a:uFill>
                  <a:solidFill>
                    <a:srgbClr val="FFFFFF"/>
                  </a:solidFill>
                </a:uFill>
                <a:latin typeface="Franklin Gothic Book"/>
              </a:rPr>
              <a:t>Wifi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2" name="CustomShape 2"/>
          <p:cNvSpPr/>
          <p:nvPr/>
        </p:nvSpPr>
        <p:spPr>
          <a:xfrm>
            <a:off x="1493280" y="1574280"/>
            <a:ext cx="6990480" cy="63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Franklin Gothic Book"/>
                <a:ea typeface="DejaVu Sans"/>
              </a:rPr>
              <a:t>KPRC Training – kprc2000 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CustomShape 1"/>
          <p:cNvSpPr/>
          <p:nvPr/>
        </p:nvSpPr>
        <p:spPr>
          <a:xfrm>
            <a:off x="1371600" y="685800"/>
            <a:ext cx="9600480" cy="1485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89000"/>
              </a:lnSpc>
            </a:pPr>
            <a:r>
              <a:rPr lang="en-GB" sz="4400" b="0" strike="noStrike" spc="-1">
                <a:solidFill>
                  <a:srgbClr val="191B0E"/>
                </a:solidFill>
                <a:uFill>
                  <a:solidFill>
                    <a:srgbClr val="FFFFFF"/>
                  </a:solidFill>
                </a:uFill>
                <a:latin typeface="Franklin Gothic Book"/>
              </a:rPr>
              <a:t>Warm Up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4" name="CustomShape 2"/>
          <p:cNvSpPr/>
          <p:nvPr/>
        </p:nvSpPr>
        <p:spPr>
          <a:xfrm>
            <a:off x="3738240" y="923400"/>
            <a:ext cx="824040" cy="2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1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Franklin Gothic Book"/>
                <a:ea typeface="DejaVu Sans"/>
              </a:rPr>
              <a:t>5-10 mins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CustomShape 1"/>
          <p:cNvSpPr/>
          <p:nvPr/>
        </p:nvSpPr>
        <p:spPr>
          <a:xfrm>
            <a:off x="1371600" y="685800"/>
            <a:ext cx="9600480" cy="1485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89000"/>
              </a:lnSpc>
            </a:pPr>
            <a:r>
              <a:rPr lang="en-GB" sz="4400" b="0" strike="noStrike" spc="-1">
                <a:solidFill>
                  <a:srgbClr val="191B0E"/>
                </a:solidFill>
                <a:uFill>
                  <a:solidFill>
                    <a:srgbClr val="FFFFFF"/>
                  </a:solidFill>
                </a:uFill>
                <a:latin typeface="Franklin Gothic Book"/>
              </a:rPr>
              <a:t>Get Into Teams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6" name="CustomShape 2"/>
          <p:cNvSpPr/>
          <p:nvPr/>
        </p:nvSpPr>
        <p:spPr>
          <a:xfrm>
            <a:off x="5190480" y="923400"/>
            <a:ext cx="824040" cy="2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1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Franklin Gothic Book"/>
                <a:ea typeface="DejaVu Sans"/>
              </a:rPr>
              <a:t>5 mins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CustomShape 1"/>
          <p:cNvSpPr/>
          <p:nvPr/>
        </p:nvSpPr>
        <p:spPr>
          <a:xfrm>
            <a:off x="1371600" y="685800"/>
            <a:ext cx="9600480" cy="1485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89000"/>
              </a:lnSpc>
            </a:pPr>
            <a:r>
              <a:rPr lang="en-GB" sz="4400" b="0" strike="noStrike" spc="-1" dirty="0">
                <a:solidFill>
                  <a:srgbClr val="191B0E"/>
                </a:solidFill>
                <a:uFill>
                  <a:solidFill>
                    <a:srgbClr val="FFFFFF"/>
                  </a:solidFill>
                </a:uFill>
                <a:latin typeface="Franklin Gothic Book"/>
              </a:rPr>
              <a:t>This Week Session Challenges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8" name="CustomShape 2"/>
          <p:cNvSpPr/>
          <p:nvPr/>
        </p:nvSpPr>
        <p:spPr>
          <a:xfrm>
            <a:off x="1371600" y="2286000"/>
            <a:ext cx="4892040" cy="40205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457200" indent="-456480">
              <a:lnSpc>
                <a:spcPct val="100000"/>
              </a:lnSpc>
              <a:buClr>
                <a:srgbClr val="191B0E"/>
              </a:buClr>
              <a:buFont typeface="Franklin Gothic Book"/>
              <a:buAutoNum type="arabicPeriod"/>
            </a:pPr>
            <a:r>
              <a:rPr lang="en-GB" sz="3600" b="0" strike="noStrike" spc="-1" dirty="0">
                <a:solidFill>
                  <a:srgbClr val="191B0E"/>
                </a:solidFill>
                <a:uFill>
                  <a:solidFill>
                    <a:srgbClr val="FFFFFF"/>
                  </a:solidFill>
                </a:uFill>
                <a:latin typeface="Franklin Gothic Book"/>
              </a:rPr>
              <a:t>  Make something that moves!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456480">
              <a:lnSpc>
                <a:spcPct val="100000"/>
              </a:lnSpc>
              <a:buClr>
                <a:srgbClr val="191B0E"/>
              </a:buClr>
              <a:buFont typeface="Franklin Gothic Book"/>
              <a:buAutoNum type="arabicPeriod"/>
            </a:pPr>
            <a:r>
              <a:rPr lang="en-GB" sz="3600" b="0" strike="noStrike" spc="-1" dirty="0">
                <a:solidFill>
                  <a:srgbClr val="191B0E"/>
                </a:solidFill>
                <a:uFill>
                  <a:solidFill>
                    <a:srgbClr val="FFFFFF"/>
                  </a:solidFill>
                </a:uFill>
                <a:latin typeface="Franklin Gothic Book"/>
              </a:rPr>
              <a:t>  Make a game with something that moves!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456480">
              <a:lnSpc>
                <a:spcPct val="100000"/>
              </a:lnSpc>
              <a:buClr>
                <a:srgbClr val="191B0E"/>
              </a:buClr>
              <a:buFont typeface="Franklin Gothic Book"/>
              <a:buAutoNum type="arabicPeriod"/>
            </a:pPr>
            <a:r>
              <a:rPr lang="en-GB" sz="3600" b="0" strike="noStrike" spc="-1" dirty="0">
                <a:solidFill>
                  <a:srgbClr val="191B0E"/>
                </a:solidFill>
                <a:uFill>
                  <a:solidFill>
                    <a:srgbClr val="FFFFFF"/>
                  </a:solidFill>
                </a:uFill>
                <a:latin typeface="Franklin Gothic Book"/>
              </a:rPr>
              <a:t>  Make it better!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9" name="CustomShape 3"/>
          <p:cNvSpPr/>
          <p:nvPr/>
        </p:nvSpPr>
        <p:spPr>
          <a:xfrm>
            <a:off x="6768000" y="2323080"/>
            <a:ext cx="4892040" cy="3580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743670" indent="-742950">
              <a:lnSpc>
                <a:spcPct val="100000"/>
              </a:lnSpc>
              <a:buClr>
                <a:srgbClr val="191B0E"/>
              </a:buClr>
              <a:buFont typeface="+mj-lt"/>
              <a:buAutoNum type="arabicPeriod"/>
            </a:pPr>
            <a:r>
              <a:rPr lang="en-GB" sz="3600" b="0" strike="noStrike" spc="-1" dirty="0" smtClean="0">
                <a:solidFill>
                  <a:srgbClr val="191B0E"/>
                </a:solidFill>
                <a:uFill>
                  <a:solidFill>
                    <a:srgbClr val="FFFFFF"/>
                  </a:solidFill>
                </a:uFill>
                <a:latin typeface="Franklin Gothic Book"/>
              </a:rPr>
              <a:t>Create </a:t>
            </a:r>
            <a:r>
              <a:rPr lang="en-GB" sz="3600" b="0" strike="noStrike" spc="-1" dirty="0">
                <a:solidFill>
                  <a:srgbClr val="191B0E"/>
                </a:solidFill>
                <a:uFill>
                  <a:solidFill>
                    <a:srgbClr val="FFFFFF"/>
                  </a:solidFill>
                </a:uFill>
                <a:latin typeface="Franklin Gothic Book"/>
              </a:rPr>
              <a:t>a small web page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456480">
              <a:lnSpc>
                <a:spcPct val="100000"/>
              </a:lnSpc>
              <a:buClr>
                <a:srgbClr val="191B0E"/>
              </a:buClr>
              <a:buFont typeface="Franklin Gothic Book"/>
              <a:buAutoNum type="arabicPeriod"/>
            </a:pPr>
            <a:r>
              <a:rPr lang="en-GB" sz="3600" b="0" strike="noStrike" spc="-1" dirty="0">
                <a:solidFill>
                  <a:srgbClr val="191B0E"/>
                </a:solidFill>
                <a:uFill>
                  <a:solidFill>
                    <a:srgbClr val="FFFFFF"/>
                  </a:solidFill>
                </a:uFill>
                <a:latin typeface="Franklin Gothic Book"/>
              </a:rPr>
              <a:t>  Add a image or a video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456480">
              <a:lnSpc>
                <a:spcPct val="100000"/>
              </a:lnSpc>
              <a:buClr>
                <a:srgbClr val="191B0E"/>
              </a:buClr>
              <a:buFont typeface="Franklin Gothic Book"/>
              <a:buAutoNum type="arabicPeriod"/>
            </a:pPr>
            <a:r>
              <a:rPr lang="en-GB" sz="3600" b="0" strike="noStrike" spc="-1" dirty="0">
                <a:solidFill>
                  <a:srgbClr val="191B0E"/>
                </a:solidFill>
                <a:uFill>
                  <a:solidFill>
                    <a:srgbClr val="FFFFFF"/>
                  </a:solidFill>
                </a:uFill>
                <a:latin typeface="Franklin Gothic Book"/>
              </a:rPr>
              <a:t>  Have fun with it!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0" name="CustomShape 4"/>
          <p:cNvSpPr/>
          <p:nvPr/>
        </p:nvSpPr>
        <p:spPr>
          <a:xfrm>
            <a:off x="3168000" y="1656000"/>
            <a:ext cx="3311640" cy="45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r>
              <a:rPr lang="en-GB" sz="26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Scratch (beginner)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1" name="CustomShape 5"/>
          <p:cNvSpPr/>
          <p:nvPr/>
        </p:nvSpPr>
        <p:spPr>
          <a:xfrm>
            <a:off x="7920000" y="1669680"/>
            <a:ext cx="3311640" cy="402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r>
              <a:rPr lang="en-GB" sz="2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HTML / </a:t>
            </a:r>
            <a:r>
              <a:rPr lang="en-GB" sz="22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CSS (beginner)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pc="-1" dirty="0" smtClean="0">
                <a:solidFill>
                  <a:srgbClr val="191B0E"/>
                </a:solidFill>
                <a:uFill>
                  <a:solidFill>
                    <a:srgbClr val="FFFFFF"/>
                  </a:solidFill>
                </a:uFill>
                <a:latin typeface="Franklin Gothic Book"/>
              </a:rPr>
              <a:t>This Week Session Challenges</a:t>
            </a:r>
            <a:r>
              <a:rPr lang="en-GB" sz="18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/>
            </a:r>
            <a:br>
              <a:rPr lang="en-GB" sz="18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</a:b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/>
          </p:nvPr>
        </p:nvSpPr>
        <p:spPr>
          <a:xfrm>
            <a:off x="609480" y="1170886"/>
            <a:ext cx="10972440" cy="5286475"/>
          </a:xfrm>
        </p:spPr>
        <p:txBody>
          <a:bodyPr/>
          <a:lstStyle/>
          <a:p>
            <a:r>
              <a:rPr lang="en-GB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Scratch </a:t>
            </a:r>
            <a:r>
              <a:rPr lang="en-GB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(advanced)</a:t>
            </a:r>
            <a:endParaRPr lang="en-GB" sz="2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r>
              <a:rPr lang="en-GB" dirty="0" smtClean="0"/>
              <a:t>Create a two player game in Scratch, we suggest Pong</a:t>
            </a:r>
          </a:p>
          <a:p>
            <a:r>
              <a:rPr lang="en-GB" dirty="0" smtClean="0"/>
              <a:t>To get started, think about what you need in the game:</a:t>
            </a:r>
          </a:p>
          <a:p>
            <a:pPr lvl="1"/>
            <a:r>
              <a:rPr lang="en-GB" dirty="0" smtClean="0"/>
              <a:t>Background</a:t>
            </a:r>
          </a:p>
          <a:p>
            <a:pPr lvl="1"/>
            <a:r>
              <a:rPr lang="en-GB" dirty="0" smtClean="0"/>
              <a:t>Paddles</a:t>
            </a:r>
          </a:p>
          <a:p>
            <a:pPr lvl="1"/>
            <a:r>
              <a:rPr lang="en-GB" dirty="0" smtClean="0"/>
              <a:t>Ball</a:t>
            </a:r>
          </a:p>
          <a:p>
            <a:pPr lvl="1"/>
            <a:r>
              <a:rPr lang="en-GB" dirty="0" smtClean="0"/>
              <a:t>Scoreboard</a:t>
            </a:r>
          </a:p>
          <a:p>
            <a:r>
              <a:rPr lang="en-GB" dirty="0" smtClean="0"/>
              <a:t>Now think about how the game should work:</a:t>
            </a:r>
          </a:p>
          <a:p>
            <a:pPr lvl="1"/>
            <a:r>
              <a:rPr lang="en-GB" dirty="0" smtClean="0"/>
              <a:t>The aim of the game – gain points by getting ball past the other paddle</a:t>
            </a:r>
          </a:p>
          <a:p>
            <a:pPr lvl="1"/>
            <a:r>
              <a:rPr lang="en-GB" dirty="0" smtClean="0"/>
              <a:t>Game winner, rounds? </a:t>
            </a:r>
          </a:p>
          <a:p>
            <a:r>
              <a:rPr lang="en-GB" dirty="0" smtClean="0"/>
              <a:t>You can work alone or buddy up with another ninja</a:t>
            </a:r>
          </a:p>
          <a:p>
            <a:r>
              <a:rPr lang="en-GB" dirty="0" smtClean="0"/>
              <a:t>Don’t worry about finishing it today – it can be a project you work on at home or next week.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884125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TextShape 1"/>
          <p:cNvSpPr txBox="1"/>
          <p:nvPr/>
        </p:nvSpPr>
        <p:spPr>
          <a:xfrm>
            <a:off x="1690200" y="840960"/>
            <a:ext cx="9109800" cy="7430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89000"/>
              </a:lnSpc>
            </a:pPr>
            <a:r>
              <a:rPr lang="en-GB" sz="4400" b="0" strike="noStrike" spc="-1">
                <a:solidFill>
                  <a:srgbClr val="191B0E"/>
                </a:solidFill>
                <a:uFill>
                  <a:solidFill>
                    <a:srgbClr val="FFFFFF"/>
                  </a:solidFill>
                </a:uFill>
                <a:latin typeface="Franklin Gothic Book"/>
              </a:rPr>
              <a:t>HTML / CSS cheat sheet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3" name="TextShape 2"/>
          <p:cNvSpPr txBox="1"/>
          <p:nvPr/>
        </p:nvSpPr>
        <p:spPr>
          <a:xfrm>
            <a:off x="1512000" y="1728000"/>
            <a:ext cx="9432000" cy="44416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GB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&lt;HTML&gt;...&lt;/HTML&gt; Define HTML document</a:t>
            </a:r>
          </a:p>
          <a:p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GB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&lt;HEAD&gt;...&lt;/HEAD&gt; Define HTML document header</a:t>
            </a:r>
          </a:p>
          <a:p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GB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&lt;BODY&gt;...&lt;/BODY&gt; Define the body of the HTML document</a:t>
            </a:r>
          </a:p>
          <a:p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GB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&lt;TITLE&gt;...&lt;/TITLE&gt; Define a title for the web page. It is placed in the &lt;HEAD&gt; of the document. </a:t>
            </a:r>
          </a:p>
          <a:p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GB" sz="1800" b="0" strike="noStrike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&lt;LINK REF=”*.</a:t>
            </a:r>
            <a:r>
              <a:rPr lang="en-GB" sz="1800" b="0" strike="noStrike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css</a:t>
            </a:r>
            <a:r>
              <a:rPr lang="en-GB" sz="1800" b="0" strike="noStrike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” REL=”stylesheet”&gt; Defines a link to the CSS stylesheet</a:t>
            </a:r>
          </a:p>
          <a:p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GB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&lt;P&gt;...&lt;/P&gt; Define a paragraph for the web page. It is placed in the &lt;BODY&gt; of the page.</a:t>
            </a:r>
          </a:p>
          <a:p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GB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&lt;H1&gt;...&lt;/H1&gt; Defines a heading within the &lt;BODY&gt; of the document. &lt;H2&gt;...&lt;/H2&gt; is a smaller size heading. Increasing the number makes the heading size smaller. There a 6 heading sizes. </a:t>
            </a:r>
          </a:p>
          <a:p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CustomShape 1"/>
          <p:cNvSpPr/>
          <p:nvPr/>
        </p:nvSpPr>
        <p:spPr>
          <a:xfrm>
            <a:off x="1371600" y="685800"/>
            <a:ext cx="9600480" cy="1485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89000"/>
              </a:lnSpc>
            </a:pPr>
            <a:r>
              <a:rPr lang="en-GB" sz="4400" b="0" strike="noStrike" spc="-1">
                <a:solidFill>
                  <a:srgbClr val="191B0E"/>
                </a:solidFill>
                <a:uFill>
                  <a:solidFill>
                    <a:srgbClr val="FFFFFF"/>
                  </a:solidFill>
                </a:uFill>
                <a:latin typeface="Franklin Gothic Book"/>
              </a:rPr>
              <a:t>HTML / CSS example – trinket.io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25" name="Picture 124"/>
          <p:cNvPicPr/>
          <p:nvPr/>
        </p:nvPicPr>
        <p:blipFill>
          <a:blip r:embed="rId2"/>
          <a:stretch/>
        </p:blipFill>
        <p:spPr>
          <a:xfrm>
            <a:off x="936000" y="1801080"/>
            <a:ext cx="8994960" cy="5056560"/>
          </a:xfrm>
          <a:prstGeom prst="rect">
            <a:avLst/>
          </a:prstGeom>
          <a:ln>
            <a:noFill/>
          </a:ln>
        </p:spPr>
      </p:pic>
      <p:pic>
        <p:nvPicPr>
          <p:cNvPr id="126" name="Picture 125"/>
          <p:cNvPicPr/>
          <p:nvPr/>
        </p:nvPicPr>
        <p:blipFill>
          <a:blip r:embed="rId3"/>
          <a:stretch/>
        </p:blipFill>
        <p:spPr>
          <a:xfrm>
            <a:off x="3168000" y="1958040"/>
            <a:ext cx="8715240" cy="48996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CustomShape 1"/>
          <p:cNvSpPr/>
          <p:nvPr/>
        </p:nvSpPr>
        <p:spPr>
          <a:xfrm>
            <a:off x="1371600" y="685800"/>
            <a:ext cx="9600480" cy="1485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89000"/>
              </a:lnSpc>
            </a:pPr>
            <a:r>
              <a:rPr lang="en-GB" sz="4400" b="0" strike="noStrike" spc="-1">
                <a:solidFill>
                  <a:srgbClr val="191B0E"/>
                </a:solidFill>
                <a:uFill>
                  <a:solidFill>
                    <a:srgbClr val="FFFFFF"/>
                  </a:solidFill>
                </a:uFill>
                <a:latin typeface="Franklin Gothic Book"/>
              </a:rPr>
              <a:t>Brainstorm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8" name="CustomShape 2"/>
          <p:cNvSpPr/>
          <p:nvPr/>
        </p:nvSpPr>
        <p:spPr>
          <a:xfrm>
            <a:off x="4150800" y="905400"/>
            <a:ext cx="824040" cy="2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1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Franklin Gothic Book"/>
                <a:ea typeface="DejaVu Sans"/>
              </a:rPr>
              <a:t>5-10 mins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CustomShape 1"/>
          <p:cNvSpPr/>
          <p:nvPr/>
        </p:nvSpPr>
        <p:spPr>
          <a:xfrm>
            <a:off x="1371600" y="685800"/>
            <a:ext cx="9600480" cy="1485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89000"/>
              </a:lnSpc>
            </a:pPr>
            <a:r>
              <a:rPr lang="en-GB" sz="4400" b="0" strike="noStrike" spc="-1">
                <a:solidFill>
                  <a:srgbClr val="191B0E"/>
                </a:solidFill>
                <a:uFill>
                  <a:solidFill>
                    <a:srgbClr val="FFFFFF"/>
                  </a:solidFill>
                </a:uFill>
                <a:latin typeface="Franklin Gothic Book"/>
              </a:rPr>
              <a:t>Get Coding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0" name="CustomShape 2"/>
          <p:cNvSpPr/>
          <p:nvPr/>
        </p:nvSpPr>
        <p:spPr>
          <a:xfrm>
            <a:off x="4150800" y="905400"/>
            <a:ext cx="824040" cy="393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1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Franklin Gothic Book"/>
                <a:ea typeface="DejaVu Sans"/>
              </a:rPr>
              <a:t>45-60 mins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CustomShape 1"/>
          <p:cNvSpPr/>
          <p:nvPr/>
        </p:nvSpPr>
        <p:spPr>
          <a:xfrm>
            <a:off x="1371600" y="685800"/>
            <a:ext cx="9600480" cy="1485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89000"/>
              </a:lnSpc>
            </a:pPr>
            <a:r>
              <a:rPr lang="en-GB" sz="4400" b="0" strike="noStrike" spc="-1">
                <a:solidFill>
                  <a:srgbClr val="191B0E"/>
                </a:solidFill>
                <a:uFill>
                  <a:solidFill>
                    <a:srgbClr val="FFFFFF"/>
                  </a:solidFill>
                </a:uFill>
                <a:latin typeface="Franklin Gothic Book"/>
              </a:rPr>
              <a:t>CoderDojo Session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9" name="CustomShape 2"/>
          <p:cNvSpPr/>
          <p:nvPr/>
        </p:nvSpPr>
        <p:spPr>
          <a:xfrm>
            <a:off x="1371600" y="2286000"/>
            <a:ext cx="9600480" cy="3580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514440" indent="-513720">
              <a:lnSpc>
                <a:spcPct val="100000"/>
              </a:lnSpc>
              <a:buClr>
                <a:srgbClr val="191B0E"/>
              </a:buClr>
              <a:buFont typeface="Franklin Gothic Book"/>
              <a:buAutoNum type="arabicPeriod"/>
            </a:pPr>
            <a:r>
              <a:rPr lang="en-GB" sz="2000" b="0" strike="noStrike" spc="-1">
                <a:solidFill>
                  <a:srgbClr val="191B0E"/>
                </a:solidFill>
                <a:uFill>
                  <a:solidFill>
                    <a:srgbClr val="FFFFFF"/>
                  </a:solidFill>
                </a:uFill>
                <a:latin typeface="Franklin Gothic Book"/>
              </a:rPr>
              <a:t>Dojo updates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14440" indent="-513720">
              <a:lnSpc>
                <a:spcPct val="100000"/>
              </a:lnSpc>
              <a:buClr>
                <a:srgbClr val="191B0E"/>
              </a:buClr>
              <a:buFont typeface="Franklin Gothic Book"/>
              <a:buAutoNum type="arabicPeriod"/>
            </a:pPr>
            <a:r>
              <a:rPr lang="en-GB" sz="2000" b="0" strike="noStrike" spc="-1">
                <a:solidFill>
                  <a:srgbClr val="191B0E"/>
                </a:solidFill>
                <a:uFill>
                  <a:solidFill>
                    <a:srgbClr val="FFFFFF"/>
                  </a:solidFill>
                </a:uFill>
                <a:latin typeface="Franklin Gothic Book"/>
              </a:rPr>
              <a:t>Warm Up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14440" indent="-513720">
              <a:lnSpc>
                <a:spcPct val="100000"/>
              </a:lnSpc>
              <a:buClr>
                <a:srgbClr val="191B0E"/>
              </a:buClr>
              <a:buFont typeface="Franklin Gothic Book"/>
              <a:buAutoNum type="arabicPeriod"/>
            </a:pPr>
            <a:r>
              <a:rPr lang="en-GB" sz="2000" b="0" strike="noStrike" spc="-1">
                <a:solidFill>
                  <a:srgbClr val="191B0E"/>
                </a:solidFill>
                <a:uFill>
                  <a:solidFill>
                    <a:srgbClr val="FFFFFF"/>
                  </a:solidFill>
                </a:uFill>
                <a:latin typeface="Franklin Gothic Book"/>
              </a:rPr>
              <a:t>Outline the Tasks/Challenges for the Session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14440" indent="-513720">
              <a:lnSpc>
                <a:spcPct val="100000"/>
              </a:lnSpc>
              <a:buClr>
                <a:srgbClr val="191B0E"/>
              </a:buClr>
              <a:buFont typeface="Franklin Gothic Book"/>
              <a:buAutoNum type="arabicPeriod"/>
            </a:pPr>
            <a:r>
              <a:rPr lang="en-GB" sz="2000" b="0" strike="noStrike" spc="-1">
                <a:solidFill>
                  <a:srgbClr val="191B0E"/>
                </a:solidFill>
                <a:uFill>
                  <a:solidFill>
                    <a:srgbClr val="FFFFFF"/>
                  </a:solidFill>
                </a:uFill>
                <a:latin typeface="Franklin Gothic Book"/>
              </a:rPr>
              <a:t>Brainstorm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14440" indent="-513720">
              <a:lnSpc>
                <a:spcPct val="100000"/>
              </a:lnSpc>
              <a:buClr>
                <a:srgbClr val="191B0E"/>
              </a:buClr>
              <a:buFont typeface="Franklin Gothic Book"/>
              <a:buAutoNum type="arabicPeriod"/>
            </a:pPr>
            <a:r>
              <a:rPr lang="en-GB" sz="2000" b="0" strike="noStrike" spc="-1">
                <a:solidFill>
                  <a:srgbClr val="191B0E"/>
                </a:solidFill>
                <a:uFill>
                  <a:solidFill>
                    <a:srgbClr val="FFFFFF"/>
                  </a:solidFill>
                </a:uFill>
                <a:latin typeface="Franklin Gothic Book"/>
              </a:rPr>
              <a:t>Get Coding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14440" indent="-513720">
              <a:lnSpc>
                <a:spcPct val="100000"/>
              </a:lnSpc>
              <a:buClr>
                <a:srgbClr val="191B0E"/>
              </a:buClr>
              <a:buFont typeface="Franklin Gothic Book"/>
              <a:buAutoNum type="arabicPeriod"/>
            </a:pPr>
            <a:r>
              <a:rPr lang="en-GB" sz="2000" b="0" strike="noStrike" spc="-1">
                <a:solidFill>
                  <a:srgbClr val="191B0E"/>
                </a:solidFill>
                <a:uFill>
                  <a:solidFill>
                    <a:srgbClr val="FFFFFF"/>
                  </a:solidFill>
                </a:uFill>
                <a:latin typeface="Franklin Gothic Book"/>
              </a:rPr>
              <a:t>Show your Work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CustomShape 1"/>
          <p:cNvSpPr/>
          <p:nvPr/>
        </p:nvSpPr>
        <p:spPr>
          <a:xfrm>
            <a:off x="1371600" y="685800"/>
            <a:ext cx="9600480" cy="1485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89000"/>
              </a:lnSpc>
            </a:pPr>
            <a:r>
              <a:rPr lang="en-GB" sz="4400" b="0" strike="noStrike" spc="-1">
                <a:solidFill>
                  <a:srgbClr val="191B0E"/>
                </a:solidFill>
                <a:uFill>
                  <a:solidFill>
                    <a:srgbClr val="FFFFFF"/>
                  </a:solidFill>
                </a:uFill>
                <a:latin typeface="Franklin Gothic Book"/>
              </a:rPr>
              <a:t>Showtime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CustomShape 1"/>
          <p:cNvSpPr/>
          <p:nvPr/>
        </p:nvSpPr>
        <p:spPr>
          <a:xfrm>
            <a:off x="1371600" y="685800"/>
            <a:ext cx="9600480" cy="1485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89000"/>
              </a:lnSpc>
            </a:pPr>
            <a:r>
              <a:rPr lang="en-GB" sz="4400" b="0" strike="noStrike" spc="-1">
                <a:solidFill>
                  <a:srgbClr val="191B0E"/>
                </a:solidFill>
                <a:uFill>
                  <a:solidFill>
                    <a:srgbClr val="FFFFFF"/>
                  </a:solidFill>
                </a:uFill>
                <a:latin typeface="Franklin Gothic Book"/>
              </a:rPr>
              <a:t>What are we?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1" name="CustomShape 2"/>
          <p:cNvSpPr/>
          <p:nvPr/>
        </p:nvSpPr>
        <p:spPr>
          <a:xfrm>
            <a:off x="1371600" y="2286000"/>
            <a:ext cx="9600480" cy="483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GB" sz="2000" b="1" strike="noStrike" spc="-1">
                <a:solidFill>
                  <a:srgbClr val="191B0E"/>
                </a:solidFill>
                <a:uFill>
                  <a:solidFill>
                    <a:srgbClr val="FFFFFF"/>
                  </a:solidFill>
                </a:uFill>
                <a:latin typeface="Franklin Gothic Book"/>
              </a:rPr>
              <a:t>Free</a:t>
            </a:r>
            <a:r>
              <a:rPr lang="en-GB" sz="2000" b="0" strike="noStrike" spc="-1">
                <a:solidFill>
                  <a:srgbClr val="191B0E"/>
                </a:solidFill>
                <a:uFill>
                  <a:solidFill>
                    <a:srgbClr val="FFFFFF"/>
                  </a:solidFill>
                </a:uFill>
                <a:latin typeface="Franklin Gothic Book"/>
              </a:rPr>
              <a:t>, </a:t>
            </a:r>
            <a:r>
              <a:rPr lang="en-GB" sz="2000" b="1" strike="noStrike" spc="-1">
                <a:solidFill>
                  <a:srgbClr val="191B0E"/>
                </a:solidFill>
                <a:uFill>
                  <a:solidFill>
                    <a:srgbClr val="FFFFFF"/>
                  </a:solidFill>
                </a:uFill>
                <a:latin typeface="Franklin Gothic Book"/>
              </a:rPr>
              <a:t>volunteer-led</a:t>
            </a:r>
            <a:r>
              <a:rPr lang="en-GB" sz="2000" b="0" strike="noStrike" spc="-1">
                <a:solidFill>
                  <a:srgbClr val="191B0E"/>
                </a:solidFill>
                <a:uFill>
                  <a:solidFill>
                    <a:srgbClr val="FFFFFF"/>
                  </a:solidFill>
                </a:uFill>
                <a:latin typeface="Franklin Gothic Book"/>
              </a:rPr>
              <a:t>, </a:t>
            </a:r>
            <a:r>
              <a:rPr lang="en-GB" sz="2000" b="1" strike="noStrike" spc="-1">
                <a:solidFill>
                  <a:srgbClr val="191B0E"/>
                </a:solidFill>
                <a:uFill>
                  <a:solidFill>
                    <a:srgbClr val="FFFFFF"/>
                  </a:solidFill>
                </a:uFill>
                <a:latin typeface="Franklin Gothic Book"/>
              </a:rPr>
              <a:t>community-based</a:t>
            </a:r>
            <a:r>
              <a:rPr lang="en-GB" sz="2000" b="0" strike="noStrike" spc="-1">
                <a:solidFill>
                  <a:srgbClr val="191B0E"/>
                </a:solidFill>
                <a:uFill>
                  <a:solidFill>
                    <a:srgbClr val="FFFFFF"/>
                  </a:solidFill>
                </a:uFill>
                <a:latin typeface="Franklin Gothic Book"/>
              </a:rPr>
              <a:t>, </a:t>
            </a:r>
            <a:r>
              <a:rPr lang="en-GB" sz="2000" b="1" strike="noStrike" spc="-1">
                <a:solidFill>
                  <a:srgbClr val="191B0E"/>
                </a:solidFill>
                <a:uFill>
                  <a:solidFill>
                    <a:srgbClr val="FFFFFF"/>
                  </a:solidFill>
                </a:uFill>
                <a:latin typeface="Franklin Gothic Book"/>
              </a:rPr>
              <a:t>programming club.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2" name="Picture 4"/>
          <p:cNvPicPr/>
          <p:nvPr/>
        </p:nvPicPr>
        <p:blipFill>
          <a:blip r:embed="rId2"/>
          <a:stretch/>
        </p:blipFill>
        <p:spPr>
          <a:xfrm>
            <a:off x="6267600" y="3967560"/>
            <a:ext cx="5454000" cy="2576160"/>
          </a:xfrm>
          <a:prstGeom prst="rect">
            <a:avLst/>
          </a:prstGeom>
          <a:ln>
            <a:noFill/>
          </a:ln>
        </p:spPr>
      </p:pic>
      <p:pic>
        <p:nvPicPr>
          <p:cNvPr id="83" name="Picture 3"/>
          <p:cNvPicPr/>
          <p:nvPr/>
        </p:nvPicPr>
        <p:blipFill>
          <a:blip r:embed="rId3"/>
          <a:stretch/>
        </p:blipFill>
        <p:spPr>
          <a:xfrm>
            <a:off x="1371600" y="3967560"/>
            <a:ext cx="4228560" cy="2513880"/>
          </a:xfrm>
          <a:prstGeom prst="rect">
            <a:avLst/>
          </a:prstGeom>
          <a:ln>
            <a:noFill/>
          </a:ln>
        </p:spPr>
      </p:pic>
      <p:pic>
        <p:nvPicPr>
          <p:cNvPr id="84" name="Picture 6"/>
          <p:cNvPicPr/>
          <p:nvPr/>
        </p:nvPicPr>
        <p:blipFill>
          <a:blip r:embed="rId4"/>
          <a:stretch/>
        </p:blipFill>
        <p:spPr>
          <a:xfrm>
            <a:off x="1815840" y="3666960"/>
            <a:ext cx="3190320" cy="3190320"/>
          </a:xfrm>
          <a:prstGeom prst="rect">
            <a:avLst/>
          </a:prstGeom>
          <a:ln>
            <a:noFill/>
          </a:ln>
        </p:spPr>
      </p:pic>
      <p:sp>
        <p:nvSpPr>
          <p:cNvPr id="85" name="CustomShape 3"/>
          <p:cNvSpPr/>
          <p:nvPr/>
        </p:nvSpPr>
        <p:spPr>
          <a:xfrm>
            <a:off x="2133720" y="3215160"/>
            <a:ext cx="2769480" cy="637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Franklin Gothic Book"/>
                <a:ea typeface="DejaVu Sans"/>
              </a:rPr>
              <a:t>We ARE NOT a classroom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6" name="CustomShape 4"/>
          <p:cNvSpPr/>
          <p:nvPr/>
        </p:nvSpPr>
        <p:spPr>
          <a:xfrm>
            <a:off x="7325280" y="3218760"/>
            <a:ext cx="3338280" cy="637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Franklin Gothic Book"/>
                <a:ea typeface="DejaVu Sans"/>
              </a:rPr>
              <a:t>We ARE explorers of technology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CustomShape 1"/>
          <p:cNvSpPr/>
          <p:nvPr/>
        </p:nvSpPr>
        <p:spPr>
          <a:xfrm>
            <a:off x="1371600" y="685800"/>
            <a:ext cx="9600480" cy="1485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89000"/>
              </a:lnSpc>
            </a:pPr>
            <a:r>
              <a:rPr lang="en-GB" sz="4400" b="0" strike="noStrike" spc="-1">
                <a:solidFill>
                  <a:srgbClr val="191B0E"/>
                </a:solidFill>
                <a:uFill>
                  <a:solidFill>
                    <a:srgbClr val="FFFFFF"/>
                  </a:solidFill>
                </a:uFill>
                <a:latin typeface="Franklin Gothic Book"/>
              </a:rPr>
              <a:t>Who are we?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8" name="Picture 5"/>
          <p:cNvPicPr/>
          <p:nvPr/>
        </p:nvPicPr>
        <p:blipFill>
          <a:blip r:embed="rId2"/>
          <a:stretch/>
        </p:blipFill>
        <p:spPr>
          <a:xfrm>
            <a:off x="1995120" y="1664280"/>
            <a:ext cx="1523160" cy="1332720"/>
          </a:xfrm>
          <a:prstGeom prst="rect">
            <a:avLst/>
          </a:prstGeom>
          <a:ln>
            <a:noFill/>
          </a:ln>
        </p:spPr>
      </p:pic>
      <p:sp>
        <p:nvSpPr>
          <p:cNvPr id="89" name="CustomShape 2"/>
          <p:cNvSpPr/>
          <p:nvPr/>
        </p:nvSpPr>
        <p:spPr>
          <a:xfrm>
            <a:off x="4064760" y="2039040"/>
            <a:ext cx="11188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Franklin Gothic Book"/>
                <a:ea typeface="DejaVu Sans"/>
              </a:rPr>
              <a:t>Eugene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0" name="CustomShape 3"/>
          <p:cNvSpPr/>
          <p:nvPr/>
        </p:nvSpPr>
        <p:spPr>
          <a:xfrm>
            <a:off x="4064760" y="3824280"/>
            <a:ext cx="49348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Franklin Gothic Book"/>
                <a:ea typeface="DejaVu Sans"/>
              </a:rPr>
              <a:t>Greg, Eugene, Emer, Sherree, Josh, Peter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1" name="Picture 9"/>
          <p:cNvPicPr/>
          <p:nvPr/>
        </p:nvPicPr>
        <p:blipFill>
          <a:blip r:embed="rId3"/>
          <a:stretch/>
        </p:blipFill>
        <p:spPr>
          <a:xfrm>
            <a:off x="1859760" y="4746600"/>
            <a:ext cx="1794600" cy="1794600"/>
          </a:xfrm>
          <a:prstGeom prst="rect">
            <a:avLst/>
          </a:prstGeom>
          <a:ln>
            <a:noFill/>
          </a:ln>
        </p:spPr>
      </p:pic>
      <p:pic>
        <p:nvPicPr>
          <p:cNvPr id="92" name="Picture 10"/>
          <p:cNvPicPr/>
          <p:nvPr/>
        </p:nvPicPr>
        <p:blipFill>
          <a:blip r:embed="rId4"/>
          <a:stretch/>
        </p:blipFill>
        <p:spPr>
          <a:xfrm>
            <a:off x="1773000" y="3358080"/>
            <a:ext cx="1967760" cy="1028160"/>
          </a:xfrm>
          <a:prstGeom prst="rect">
            <a:avLst/>
          </a:prstGeom>
          <a:ln>
            <a:noFill/>
          </a:ln>
        </p:spPr>
      </p:pic>
      <p:sp>
        <p:nvSpPr>
          <p:cNvPr id="93" name="CustomShape 4"/>
          <p:cNvSpPr/>
          <p:nvPr/>
        </p:nvSpPr>
        <p:spPr>
          <a:xfrm>
            <a:off x="4059000" y="5424840"/>
            <a:ext cx="174996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Franklin Gothic Book"/>
                <a:ea typeface="DejaVu Sans"/>
              </a:rPr>
              <a:t>You Guys!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CustomShape 1"/>
          <p:cNvSpPr/>
          <p:nvPr/>
        </p:nvSpPr>
        <p:spPr>
          <a:xfrm>
            <a:off x="1371600" y="685800"/>
            <a:ext cx="9600480" cy="1485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89000"/>
              </a:lnSpc>
            </a:pPr>
            <a:r>
              <a:rPr lang="en-GB" sz="4400" b="0" strike="noStrike" spc="-1">
                <a:solidFill>
                  <a:srgbClr val="191B0E"/>
                </a:solidFill>
                <a:uFill>
                  <a:solidFill>
                    <a:srgbClr val="FFFFFF"/>
                  </a:solidFill>
                </a:uFill>
                <a:latin typeface="Franklin Gothic Book"/>
              </a:rPr>
              <a:t>Our Dojo Mottos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5" name="CustomShape 2"/>
          <p:cNvSpPr/>
          <p:nvPr/>
        </p:nvSpPr>
        <p:spPr>
          <a:xfrm>
            <a:off x="1371600" y="2286000"/>
            <a:ext cx="9600480" cy="4230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84120" indent="-383400">
              <a:lnSpc>
                <a:spcPct val="94000"/>
              </a:lnSpc>
              <a:buClr>
                <a:srgbClr val="D13B56"/>
              </a:buClr>
              <a:buFont typeface="Franklin Gothic Book"/>
              <a:buChar char="■"/>
            </a:pPr>
            <a:r>
              <a:rPr lang="en-GB" sz="5400" b="1" strike="noStrike" spc="-1">
                <a:solidFill>
                  <a:srgbClr val="D13B56"/>
                </a:solidFill>
                <a:uFill>
                  <a:solidFill>
                    <a:srgbClr val="FFFFFF"/>
                  </a:solidFill>
                </a:uFill>
                <a:latin typeface="Franklin Gothic Book"/>
              </a:rPr>
              <a:t>  One rule, be cool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84120" indent="-383400">
              <a:lnSpc>
                <a:spcPct val="94000"/>
              </a:lnSpc>
              <a:buClr>
                <a:srgbClr val="4D7D99"/>
              </a:buClr>
              <a:buFont typeface="Franklin Gothic Book"/>
              <a:buChar char="■"/>
            </a:pPr>
            <a:r>
              <a:rPr lang="en-GB" sz="5400" b="0" strike="noStrike" spc="-1">
                <a:solidFill>
                  <a:srgbClr val="4D7D99"/>
                </a:solidFill>
                <a:uFill>
                  <a:solidFill>
                    <a:srgbClr val="FFFFFF"/>
                  </a:solidFill>
                </a:uFill>
                <a:latin typeface="Franklin Gothic Book"/>
              </a:rPr>
              <a:t>  Ask 3 then me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84120" indent="-383400">
              <a:lnSpc>
                <a:spcPct val="94000"/>
              </a:lnSpc>
              <a:buClr>
                <a:srgbClr val="00B050"/>
              </a:buClr>
              <a:buFont typeface="Franklin Gothic Book"/>
              <a:buChar char="■"/>
            </a:pPr>
            <a:r>
              <a:rPr lang="en-GB" sz="5400" b="0" strike="noStrike" spc="-1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Franklin Gothic Book"/>
              </a:rPr>
              <a:t>  If you made it, you can play it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84120" indent="-383400">
              <a:lnSpc>
                <a:spcPct val="94000"/>
              </a:lnSpc>
              <a:buClr>
                <a:srgbClr val="7030A0"/>
              </a:buClr>
              <a:buFont typeface="Franklin Gothic Book"/>
              <a:buChar char="■"/>
            </a:pPr>
            <a:r>
              <a:rPr lang="en-GB" sz="5400" b="0" strike="noStrike" spc="-1">
                <a:solidFill>
                  <a:srgbClr val="7030A0"/>
                </a:solidFill>
                <a:uFill>
                  <a:solidFill>
                    <a:srgbClr val="FFFFFF"/>
                  </a:solidFill>
                </a:uFill>
                <a:latin typeface="Franklin Gothic Book"/>
              </a:rPr>
              <a:t>  Parents, pitch in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4000"/>
              </a:lnSpc>
            </a:pP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CustomShape 1"/>
          <p:cNvSpPr/>
          <p:nvPr/>
        </p:nvSpPr>
        <p:spPr>
          <a:xfrm>
            <a:off x="1371600" y="685800"/>
            <a:ext cx="9600480" cy="1485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89000"/>
              </a:lnSpc>
            </a:pPr>
            <a:r>
              <a:rPr lang="en-GB" sz="4400" b="0" strike="noStrike" spc="-1">
                <a:solidFill>
                  <a:srgbClr val="191B0E"/>
                </a:solidFill>
                <a:uFill>
                  <a:solidFill>
                    <a:srgbClr val="FFFFFF"/>
                  </a:solidFill>
                </a:uFill>
                <a:latin typeface="Franklin Gothic Book"/>
              </a:rPr>
              <a:t>One Rule, Be Cool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7" name="CustomShape 2"/>
          <p:cNvSpPr/>
          <p:nvPr/>
        </p:nvSpPr>
        <p:spPr>
          <a:xfrm>
            <a:off x="1371600" y="2286000"/>
            <a:ext cx="9600480" cy="3580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2000" b="0" strike="noStrike" spc="-1">
                <a:solidFill>
                  <a:srgbClr val="191B0E"/>
                </a:solidFill>
                <a:uFill>
                  <a:solidFill>
                    <a:srgbClr val="FFFFFF"/>
                  </a:solidFill>
                </a:uFill>
                <a:latin typeface="Franklin Gothic Book"/>
              </a:rPr>
              <a:t>CoderDojo is a fun place to be, but it’s only fun because our attendees are so cool. 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2000" b="0" strike="noStrike" spc="-1">
                <a:solidFill>
                  <a:srgbClr val="191B0E"/>
                </a:solidFill>
                <a:uFill>
                  <a:solidFill>
                    <a:srgbClr val="FFFFFF"/>
                  </a:solidFill>
                </a:uFill>
                <a:latin typeface="Franklin Gothic Book"/>
              </a:rPr>
              <a:t>To be cool, you need to: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84120" indent="-383400">
              <a:lnSpc>
                <a:spcPct val="94000"/>
              </a:lnSpc>
              <a:buClr>
                <a:srgbClr val="191B0E"/>
              </a:buClr>
              <a:buFont typeface="Franklin Gothic Book"/>
              <a:buChar char="■"/>
            </a:pPr>
            <a:r>
              <a:rPr lang="en-GB" sz="3200" b="1" strike="noStrike" spc="-1">
                <a:solidFill>
                  <a:srgbClr val="191B0E"/>
                </a:solidFill>
                <a:uFill>
                  <a:solidFill>
                    <a:srgbClr val="FFFFFF"/>
                  </a:solidFill>
                </a:uFill>
                <a:latin typeface="Franklin Gothic Book"/>
              </a:rPr>
              <a:t>Be positive be kind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84120" indent="-383400">
              <a:lnSpc>
                <a:spcPct val="94000"/>
              </a:lnSpc>
              <a:buClr>
                <a:srgbClr val="191B0E"/>
              </a:buClr>
              <a:buFont typeface="Franklin Gothic Book"/>
              <a:buChar char="■"/>
            </a:pPr>
            <a:r>
              <a:rPr lang="en-GB" sz="3200" b="1" strike="noStrike" spc="-1">
                <a:solidFill>
                  <a:srgbClr val="191B0E"/>
                </a:solidFill>
                <a:uFill>
                  <a:solidFill>
                    <a:srgbClr val="FFFFFF"/>
                  </a:solidFill>
                </a:uFill>
                <a:latin typeface="Franklin Gothic Book"/>
              </a:rPr>
              <a:t>Be friendly (bullying or excluding others is not cool)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84120" indent="-383400">
              <a:lnSpc>
                <a:spcPct val="94000"/>
              </a:lnSpc>
              <a:buClr>
                <a:srgbClr val="191B0E"/>
              </a:buClr>
              <a:buFont typeface="Franklin Gothic Book"/>
              <a:buChar char="■"/>
            </a:pPr>
            <a:r>
              <a:rPr lang="en-GB" sz="3200" b="1" strike="noStrike" spc="-1">
                <a:solidFill>
                  <a:srgbClr val="191B0E"/>
                </a:solidFill>
                <a:uFill>
                  <a:solidFill>
                    <a:srgbClr val="FFFFFF"/>
                  </a:solidFill>
                </a:uFill>
                <a:latin typeface="Franklin Gothic Book"/>
              </a:rPr>
              <a:t>Help each other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84120" indent="-383400">
              <a:lnSpc>
                <a:spcPct val="94000"/>
              </a:lnSpc>
              <a:buClr>
                <a:srgbClr val="191B0E"/>
              </a:buClr>
              <a:buFont typeface="Franklin Gothic Book"/>
              <a:buChar char="■"/>
            </a:pPr>
            <a:r>
              <a:rPr lang="en-GB" sz="3200" b="1" strike="noStrike" spc="-1">
                <a:solidFill>
                  <a:srgbClr val="191B0E"/>
                </a:solidFill>
                <a:uFill>
                  <a:solidFill>
                    <a:srgbClr val="FFFFFF"/>
                  </a:solidFill>
                </a:uFill>
                <a:latin typeface="Franklin Gothic Book"/>
              </a:rPr>
              <a:t>Chat about ideas (but not </a:t>
            </a:r>
            <a:r>
              <a:rPr lang="en-GB" sz="3200" b="1" i="1" strike="noStrike" spc="-1">
                <a:solidFill>
                  <a:srgbClr val="191B0E"/>
                </a:solidFill>
                <a:uFill>
                  <a:solidFill>
                    <a:srgbClr val="FFFFFF"/>
                  </a:solidFill>
                </a:uFill>
                <a:latin typeface="Franklin Gothic Book"/>
              </a:rPr>
              <a:t>too </a:t>
            </a:r>
            <a:r>
              <a:rPr lang="en-GB" sz="3200" b="1" strike="noStrike" spc="-1">
                <a:solidFill>
                  <a:srgbClr val="191B0E"/>
                </a:solidFill>
                <a:uFill>
                  <a:solidFill>
                    <a:srgbClr val="FFFFFF"/>
                  </a:solidFill>
                </a:uFill>
                <a:latin typeface="Franklin Gothic Book"/>
              </a:rPr>
              <a:t>loudly </a:t>
            </a:r>
            <a:r>
              <a:rPr lang="en-GB" sz="3200" b="1" strike="noStrike" spc="-1">
                <a:solidFill>
                  <a:srgbClr val="191B0E"/>
                </a:solidFill>
                <a:uFill>
                  <a:solidFill>
                    <a:srgbClr val="FFFFFF"/>
                  </a:solidFill>
                </a:uFill>
                <a:latin typeface="Wingdings"/>
              </a:rPr>
              <a:t></a:t>
            </a:r>
            <a:r>
              <a:rPr lang="en-GB" sz="3200" b="1" strike="noStrike" spc="-1">
                <a:solidFill>
                  <a:srgbClr val="191B0E"/>
                </a:solidFill>
                <a:uFill>
                  <a:solidFill>
                    <a:srgbClr val="FFFFFF"/>
                  </a:solidFill>
                </a:uFill>
                <a:latin typeface="Franklin Gothic Book"/>
              </a:rPr>
              <a:t>)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4000"/>
              </a:lnSpc>
            </a:pP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CustomShape 1"/>
          <p:cNvSpPr/>
          <p:nvPr/>
        </p:nvSpPr>
        <p:spPr>
          <a:xfrm>
            <a:off x="1371600" y="685800"/>
            <a:ext cx="9600480" cy="1485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89000"/>
              </a:lnSpc>
            </a:pPr>
            <a:r>
              <a:rPr lang="en-GB" sz="4400" b="0" strike="noStrike" spc="-1">
                <a:solidFill>
                  <a:srgbClr val="191B0E"/>
                </a:solidFill>
                <a:uFill>
                  <a:solidFill>
                    <a:srgbClr val="FFFFFF"/>
                  </a:solidFill>
                </a:uFill>
                <a:latin typeface="Franklin Gothic Book"/>
              </a:rPr>
              <a:t>Ask 3 then me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9" name="CustomShape 2"/>
          <p:cNvSpPr/>
          <p:nvPr/>
        </p:nvSpPr>
        <p:spPr>
          <a:xfrm>
            <a:off x="1371600" y="2286000"/>
            <a:ext cx="9600480" cy="3580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2000" b="0" strike="noStrike" spc="-1">
                <a:solidFill>
                  <a:srgbClr val="191B0E"/>
                </a:solidFill>
                <a:uFill>
                  <a:solidFill>
                    <a:srgbClr val="FFFFFF"/>
                  </a:solidFill>
                </a:uFill>
                <a:latin typeface="Franklin Gothic Book"/>
              </a:rPr>
              <a:t>If you have a problem then you should: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14440" indent="-513720">
              <a:lnSpc>
                <a:spcPct val="100000"/>
              </a:lnSpc>
              <a:buClr>
                <a:srgbClr val="191B0E"/>
              </a:buClr>
              <a:buFont typeface="Franklin Gothic Book"/>
              <a:buAutoNum type="arabicPeriod"/>
            </a:pPr>
            <a:r>
              <a:rPr lang="en-GB" sz="3200" b="1" strike="noStrike" spc="-1">
                <a:solidFill>
                  <a:srgbClr val="191B0E"/>
                </a:solidFill>
                <a:uFill>
                  <a:solidFill>
                    <a:srgbClr val="FFFFFF"/>
                  </a:solidFill>
                </a:uFill>
                <a:latin typeface="Franklin Gothic Book"/>
              </a:rPr>
              <a:t>Ask yourself; “is there something else I could try?”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14440" indent="-513720">
              <a:lnSpc>
                <a:spcPct val="100000"/>
              </a:lnSpc>
              <a:buClr>
                <a:srgbClr val="191B0E"/>
              </a:buClr>
              <a:buFont typeface="Franklin Gothic Book"/>
              <a:buAutoNum type="arabicPeriod"/>
            </a:pPr>
            <a:r>
              <a:rPr lang="en-GB" sz="3200" b="1" strike="noStrike" spc="-1">
                <a:solidFill>
                  <a:srgbClr val="191B0E"/>
                </a:solidFill>
                <a:uFill>
                  <a:solidFill>
                    <a:srgbClr val="FFFFFF"/>
                  </a:solidFill>
                </a:uFill>
                <a:latin typeface="Franklin Gothic Book"/>
              </a:rPr>
              <a:t>Ask a team member, you are all working together!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14440" indent="-513720">
              <a:lnSpc>
                <a:spcPct val="100000"/>
              </a:lnSpc>
              <a:buClr>
                <a:srgbClr val="191B0E"/>
              </a:buClr>
              <a:buFont typeface="Franklin Gothic Book"/>
              <a:buAutoNum type="arabicPeriod"/>
            </a:pPr>
            <a:r>
              <a:rPr lang="en-GB" sz="3200" b="1" strike="noStrike" spc="-1">
                <a:solidFill>
                  <a:srgbClr val="191B0E"/>
                </a:solidFill>
                <a:uFill>
                  <a:solidFill>
                    <a:srgbClr val="FFFFFF"/>
                  </a:solidFill>
                </a:uFill>
                <a:latin typeface="Franklin Gothic Book"/>
              </a:rPr>
              <a:t>Ask another Ninja, everyone is very friendly!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14440" indent="-513720">
              <a:lnSpc>
                <a:spcPct val="100000"/>
              </a:lnSpc>
              <a:buClr>
                <a:srgbClr val="191B0E"/>
              </a:buClr>
              <a:buFont typeface="Franklin Gothic Book"/>
              <a:buAutoNum type="arabicPeriod"/>
            </a:pPr>
            <a:r>
              <a:rPr lang="en-GB" sz="2000" b="0" strike="sngStrike" spc="-1">
                <a:solidFill>
                  <a:srgbClr val="191B0E"/>
                </a:solidFill>
                <a:uFill>
                  <a:solidFill>
                    <a:srgbClr val="FFFFFF"/>
                  </a:solidFill>
                </a:uFill>
                <a:latin typeface="Franklin Gothic Book"/>
              </a:rPr>
              <a:t>Ask Google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3200" b="1" u="sng" strike="noStrike" spc="-1">
                <a:solidFill>
                  <a:srgbClr val="191B0E"/>
                </a:solidFill>
                <a:uFill>
                  <a:solidFill>
                    <a:srgbClr val="FFFFFF"/>
                  </a:solidFill>
                </a:uFill>
                <a:latin typeface="Franklin Gothic Book"/>
              </a:rPr>
              <a:t>Then</a:t>
            </a:r>
            <a:r>
              <a:rPr lang="en-GB" sz="3200" b="0" strike="noStrike" spc="-1">
                <a:solidFill>
                  <a:srgbClr val="191B0E"/>
                </a:solidFill>
                <a:uFill>
                  <a:solidFill>
                    <a:srgbClr val="FFFFFF"/>
                  </a:solidFill>
                </a:uFill>
                <a:latin typeface="Franklin Gothic Book"/>
              </a:rPr>
              <a:t> ask a mentor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CustomShape 1"/>
          <p:cNvSpPr/>
          <p:nvPr/>
        </p:nvSpPr>
        <p:spPr>
          <a:xfrm>
            <a:off x="1371600" y="685800"/>
            <a:ext cx="9600480" cy="1485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89000"/>
              </a:lnSpc>
            </a:pPr>
            <a:r>
              <a:rPr lang="en-GB" sz="4400" b="0" strike="noStrike" spc="-1">
                <a:solidFill>
                  <a:srgbClr val="191B0E"/>
                </a:solidFill>
                <a:uFill>
                  <a:solidFill>
                    <a:srgbClr val="FFFFFF"/>
                  </a:solidFill>
                </a:uFill>
                <a:latin typeface="Franklin Gothic Book"/>
              </a:rPr>
              <a:t>If you made it, you can play it!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1" name="Picture 6"/>
          <p:cNvPicPr/>
          <p:nvPr/>
        </p:nvPicPr>
        <p:blipFill>
          <a:blip r:embed="rId2"/>
          <a:stretch/>
        </p:blipFill>
        <p:spPr>
          <a:xfrm>
            <a:off x="1046880" y="2361240"/>
            <a:ext cx="3145320" cy="3145320"/>
          </a:xfrm>
          <a:prstGeom prst="rect">
            <a:avLst/>
          </a:prstGeom>
          <a:ln>
            <a:noFill/>
          </a:ln>
        </p:spPr>
      </p:pic>
      <p:pic>
        <p:nvPicPr>
          <p:cNvPr id="102" name="Picture 7"/>
          <p:cNvPicPr/>
          <p:nvPr/>
        </p:nvPicPr>
        <p:blipFill>
          <a:blip r:embed="rId3"/>
          <a:stretch/>
        </p:blipFill>
        <p:spPr>
          <a:xfrm>
            <a:off x="4570920" y="2361240"/>
            <a:ext cx="3201840" cy="3145320"/>
          </a:xfrm>
          <a:prstGeom prst="rect">
            <a:avLst/>
          </a:prstGeom>
          <a:ln>
            <a:noFill/>
          </a:ln>
        </p:spPr>
      </p:pic>
      <p:pic>
        <p:nvPicPr>
          <p:cNvPr id="103" name="Picture 8"/>
          <p:cNvPicPr/>
          <p:nvPr/>
        </p:nvPicPr>
        <p:blipFill>
          <a:blip r:embed="rId4"/>
          <a:stretch/>
        </p:blipFill>
        <p:spPr>
          <a:xfrm>
            <a:off x="8021880" y="2800800"/>
            <a:ext cx="4046400" cy="2265840"/>
          </a:xfrm>
          <a:prstGeom prst="rect">
            <a:avLst/>
          </a:prstGeom>
          <a:ln>
            <a:noFill/>
          </a:ln>
        </p:spPr>
      </p:pic>
      <p:sp>
        <p:nvSpPr>
          <p:cNvPr id="104" name="CustomShape 2"/>
          <p:cNvSpPr/>
          <p:nvPr/>
        </p:nvSpPr>
        <p:spPr>
          <a:xfrm>
            <a:off x="3639600" y="3451320"/>
            <a:ext cx="930600" cy="981360"/>
          </a:xfrm>
          <a:prstGeom prst="stripedRight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</p:sp>
      <p:sp>
        <p:nvSpPr>
          <p:cNvPr id="105" name="CustomShape 3"/>
          <p:cNvSpPr/>
          <p:nvPr/>
        </p:nvSpPr>
        <p:spPr>
          <a:xfrm>
            <a:off x="7308000" y="3451320"/>
            <a:ext cx="930600" cy="981360"/>
          </a:xfrm>
          <a:prstGeom prst="stripedRight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CustomShape 1"/>
          <p:cNvSpPr/>
          <p:nvPr/>
        </p:nvSpPr>
        <p:spPr>
          <a:xfrm>
            <a:off x="1371600" y="685800"/>
            <a:ext cx="9600480" cy="1485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89000"/>
              </a:lnSpc>
            </a:pPr>
            <a:r>
              <a:rPr lang="en-GB" sz="4400" b="0" strike="noStrike" spc="-1">
                <a:solidFill>
                  <a:srgbClr val="191B0E"/>
                </a:solidFill>
                <a:uFill>
                  <a:solidFill>
                    <a:srgbClr val="FFFFFF"/>
                  </a:solidFill>
                </a:uFill>
                <a:latin typeface="Franklin Gothic Book"/>
              </a:rPr>
              <a:t>Parents, pitch in!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7" name="Picture 5"/>
          <p:cNvPicPr/>
          <p:nvPr/>
        </p:nvPicPr>
        <p:blipFill>
          <a:blip r:embed="rId2"/>
          <a:stretch/>
        </p:blipFill>
        <p:spPr>
          <a:xfrm>
            <a:off x="3263760" y="2275560"/>
            <a:ext cx="5815800" cy="2467800"/>
          </a:xfrm>
          <a:prstGeom prst="rect">
            <a:avLst/>
          </a:prstGeom>
          <a:ln>
            <a:noFill/>
          </a:ln>
        </p:spPr>
      </p:pic>
      <p:sp>
        <p:nvSpPr>
          <p:cNvPr id="108" name="CustomShape 2"/>
          <p:cNvSpPr/>
          <p:nvPr/>
        </p:nvSpPr>
        <p:spPr>
          <a:xfrm>
            <a:off x="2693520" y="4847760"/>
            <a:ext cx="6956640" cy="1308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GB" sz="40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Franklin Gothic Book"/>
                <a:ea typeface="DejaVu Sans"/>
              </a:rPr>
              <a:t>Always looking for volunteers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{1B13FB9F-0993-EA49-A867-1F7FBEB443F5}tf10001072</Template>
  <TotalTime>1986</TotalTime>
  <Words>556</Words>
  <Application>Microsoft Office PowerPoint</Application>
  <PresentationFormat>Widescreen</PresentationFormat>
  <Paragraphs>94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Arial</vt:lpstr>
      <vt:lpstr>DejaVu Sans</vt:lpstr>
      <vt:lpstr>Franklin Gothic Book</vt:lpstr>
      <vt:lpstr>Symbol</vt:lpstr>
      <vt:lpstr>Wingdings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This Week Session Challenges 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CoderDojo Kells</dc:title>
  <dc:subject/>
  <dc:creator>Microsoft Office User</dc:creator>
  <dc:description/>
  <cp:lastModifiedBy>HeylinP</cp:lastModifiedBy>
  <cp:revision>25</cp:revision>
  <cp:lastPrinted>2018-04-14T13:43:18Z</cp:lastPrinted>
  <dcterms:created xsi:type="dcterms:W3CDTF">2018-03-20T12:18:00Z</dcterms:created>
  <dcterms:modified xsi:type="dcterms:W3CDTF">2018-09-18T14:37:47Z</dcterms:modified>
  <dc:language>en-GB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16.0012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Widescreen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17</vt:i4>
  </property>
</Properties>
</file>